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93" r:id="rId39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39" Type="http://schemas.openxmlformats.org/officeDocument/2006/relationships/slide" Target="slides/slide38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deck/notices.html#permission" TargetMode="External"/></Relationship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Wrap up with what this use case proves: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1"/>
            </a:pPr>
            <a:r>
              <a:rPr lang="en-US" dirty="0"/>
              <a:t>People keep the accountable decisions. Independence decisions, engagement terms and partner approval stay human. Agents do the assembly, checking, drafting and system updates.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2"/>
            </a:pPr>
            <a:r>
              <a:rPr lang="en-US" dirty="0"/>
              <a:t>Gates are deterministic. Model reasoning is used inside steps (resolving, summarizing, drafting, matching), never to skip a gate: no letter before independence is cleared, no SAP write before partner approval and client signature.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3"/>
            </a:pPr>
            <a:r>
              <a:rPr lang="en-US" dirty="0"/>
              <a:t>Master data sits on the critical path. A missed subsidiary is a missed conflict, so golden records, semantics and lineage are what make independence findings defensible to inspectors.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4"/>
            </a:pPr>
            <a:r>
              <a:rPr lang="en-US" dirty="0"/>
              <a:t>One control plane governs every call. Every A2A, MCP and model call is identified, authorized, observed and metered, whichever platform built the agent.</a:t>
            </a:r>
          </a:p>
          <a:p>
            <a:pPr>
              <a:spcAft>
                <a:spcPts val="600"/>
              </a:spcAft>
            </a:pPr>
            <a:r>
              <a:rPr lang="en-US" dirty="0"/>
              <a:t>Proposed next step: a 90-day pilot. Scope one service line in one region and baseline today's cycle time and effort. Start read-only with the entity-resolution and independence agents at Tier 1–2. Route every model and tool call through Agent Fabric from day one. Add gated SAP S/4HANA writes only once the gates and evaluations prove out.</a:t>
            </a:r>
          </a:p>
          <a:p>
            <a:pPr>
              <a:spcAft>
                <a:spcPts val="600"/>
              </a:spcAft>
            </a:pPr>
            <a:r>
              <a:rPr lang="en-US" dirty="0"/>
              <a:t>Before committing dates, confirm MuleSoft connector coverage for the firm's systems.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38,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5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38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USE CASE 1  •  WRAP-UP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What the engagement-launch use case proves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The control plane turns a compliance-heavy, multi-system process into a governed flow that can finish the same day.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911096"/>
            <a:ext cx="457200" cy="457200"/>
          </a:xfrm>
          <a:prstGeom prst="ellipse">
            <a:avLst/>
          </a:prstGeom>
          <a:solidFill>
            <a:srgbClr val="0284C7"/>
          </a:solidFill>
          <a:ln w="6350"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1874520"/>
            <a:ext cx="5669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People keep the accountable decisions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2221992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Independence, engagement terms and partner approval stay human. Agents assemble, check, draft and update.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548640" y="2990088"/>
            <a:ext cx="457200" cy="457200"/>
          </a:xfrm>
          <a:prstGeom prst="ellipse">
            <a:avLst/>
          </a:prstGeom>
          <a:solidFill>
            <a:srgbClr val="0284C7"/>
          </a:solidFill>
          <a:ln w="6350"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2953512"/>
            <a:ext cx="5669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Gates run on fixed, deterministic rules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3300984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The letter waits for independence clearance. SAP writes need partner approval and client signature.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548640" y="4069080"/>
            <a:ext cx="457200" cy="457200"/>
          </a:xfrm>
          <a:prstGeom prst="ellipse">
            <a:avLst/>
          </a:prstGeom>
          <a:solidFill>
            <a:srgbClr val="0284C7"/>
          </a:solidFill>
          <a:ln w="6350"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4032504"/>
            <a:ext cx="5669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Master data sits on the critical path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4379976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Independence checks are only as good as the client hierarchy. MDM, semantics and lineage make findings defensible.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48640" y="5148072"/>
            <a:ext cx="457200" cy="457200"/>
          </a:xfrm>
          <a:prstGeom prst="ellipse">
            <a:avLst/>
          </a:prstGeom>
          <a:solidFill>
            <a:srgbClr val="0284C7"/>
          </a:solidFill>
          <a:ln w="6350"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188720" y="5111496"/>
            <a:ext cx="5669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One control plane governs every call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5458968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Every A2A, MCP and model call is identified, authorized, observed and metered, whichever platform built the agent.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223760" y="1828800"/>
            <a:ext cx="4416552" cy="4370832"/>
          </a:xfrm>
          <a:prstGeom prst="roundRect">
            <a:avLst>
              <a:gd name="adj" fmla="val 1674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498080" y="2011680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NEXT STEP: A 90-DAY PILOT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7498080" y="239572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01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046720" y="2414016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Pick the scope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8046720" y="2688336"/>
            <a:ext cx="3429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One service line in one region. Measure today’s cycle time and effort.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7498080" y="324612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02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8046720" y="3264408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Start read-only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8046720" y="3538728"/>
            <a:ext cx="3429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Entity resolution and independence agents at Tier 1–2 on the client hierarchy.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498080" y="4096512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8046720" y="411480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Govern the traffic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8046720" y="4389120"/>
            <a:ext cx="3429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Route every model and tool call through Agent Fabric from day one.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498080" y="4946904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04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8046720" y="4965192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Then automate setup</a:t>
            </a:r>
            <a:endParaRPr lang="en-US" sz="1250" dirty="0"/>
          </a:p>
        </p:txBody>
      </p:sp>
      <p:sp>
        <p:nvSpPr>
          <p:cNvPr id="30" name="Text 28"/>
          <p:cNvSpPr txBox="1"/>
          <p:nvPr/>
        </p:nvSpPr>
        <p:spPr>
          <a:xfrm>
            <a:off x="8046720" y="5239512"/>
            <a:ext cx="3429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Add gated SAP S/4HANA writes once gates and evaluations prove out.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498080" y="578815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Confirm MuleSoft connector coverage during planning.</a:t>
            </a:r>
            <a:endParaRPr lang="en-US" sz="950" dirty="0"/>
          </a:p>
        </p:txBody>
      </p:sp>
      <p:sp>
        <p:nvSpPr>
          <p:cNvPr id="32" name="Text 30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What the engagement-launch use case proves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38: What the engagement-launch use case proves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