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88" r:id="rId34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34" Type="http://schemas.openxmlformats.org/officeDocument/2006/relationships/slide" Target="slides/slide33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deck/notices.html#permission" TargetMode="External"/></Relationship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Tell Maya's day as a story.</a:t>
            </a:r>
          </a:p>
          <a:p>
            <a:pPr>
              <a:spcAft>
                <a:spcPts val="600"/>
              </a:spcAft>
            </a:pPr>
            <a:r>
              <a:rPr lang="en-US" dirty="0"/>
              <a:t>At 08:05 the CRM opportunity for Project Atlas moves to verbal win, and within a minute Maya's chat copilot shows a launch plan targeting ready-to-charge in two days. By 08:12 the entity-resolution agent has matched the client to its golden record and found that it is a subsidiary of a group whose parent is an audit client, so an enhanced independence review starts automatically. At 09:40 a reviewer in Risk &amp; Quality approves the engagement with one condition: no work on financial-reporting systems.</a:t>
            </a:r>
          </a:p>
          <a:p>
            <a:pPr>
              <a:spcAft>
                <a:spcPts val="600"/>
              </a:spcAft>
            </a:pPr>
            <a:r>
              <a:rPr lang="en-US" dirty="0"/>
              <a:t>The scoping agent drafts the engagement letter with that carve-out by 10:30, and Maya rewrites two paragraphs. The pricing agent's budget arrives at 11:20 with a 31% margin against a 30% target. At 13:05 the staffing agent proposes a team of five, having already replaced a consultant who is not independence-cleared for this client. Maya sees only that a substitution was required, not why. The partner approves the letter and budget on mobile at 14:30 with step-up authentication, and the letter goes to the client for signature. At 16:10 the client signs, the setup agent creates the SAP project, WBS and billing plan, and the team receives charge codes.</a:t>
            </a:r>
          </a:p>
          <a:p>
            <a:pPr>
              <a:spcAft>
                <a:spcPts val="600"/>
              </a:spcAft>
            </a:pPr>
            <a:r>
              <a:rPr lang="en-US" dirty="0"/>
              <a:t>End the story on the result: what used to take two weeks finished the same day, and every accountable decision was still made by a person.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33,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5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33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1  •  A DAY IN THE LIFE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Maya launches Project Atlas the day it is won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3794760"/>
            <a:ext cx="11091672" cy="0"/>
          </a:xfrm>
          <a:prstGeom prst="line">
            <a:avLst/>
          </a:prstGeom>
          <a:noFill/>
          <a:ln w="31750">
            <a:solidFill>
              <a:srgbClr val="CBD5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91640" y="3337560"/>
            <a:ext cx="0" cy="301752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1500" y="1508760"/>
            <a:ext cx="2240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536192" y="3639312"/>
            <a:ext cx="310896" cy="310896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17804" y="1618488"/>
            <a:ext cx="1965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08:05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Verbal win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CRM opportunity moves to verbal win. The orchestrator posts a launch plan in Maya’s chat.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952206" y="3950208"/>
            <a:ext cx="0" cy="301752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32066" y="4251960"/>
            <a:ext cx="2240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96758" y="3639312"/>
            <a:ext cx="310896" cy="310896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978370" y="4361688"/>
            <a:ext cx="1965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08:12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Client resolved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MDM shows the client is a subsidiary of an audit client’s parent. Enhanced review starts.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212771" y="3337560"/>
            <a:ext cx="0" cy="301752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092631" y="1508760"/>
            <a:ext cx="2240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057323" y="3639312"/>
            <a:ext cx="310896" cy="310896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238935" y="1618488"/>
            <a:ext cx="1965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09:40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 cleared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approves with one condition: no work on financial-reporting systems.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73337" y="3950208"/>
            <a:ext cx="0" cy="301752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53197" y="4251960"/>
            <a:ext cx="2240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317889" y="3639312"/>
            <a:ext cx="310896" cy="310896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499501" y="4361688"/>
            <a:ext cx="1965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10:30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Letter drafted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Drafted from approved clauses with the carve-out. Maya edits two paragraphs.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733903" y="3337560"/>
            <a:ext cx="0" cy="301752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613763" y="1508760"/>
            <a:ext cx="2240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578455" y="3639312"/>
            <a:ext cx="310896" cy="310896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760067" y="1618488"/>
            <a:ext cx="1965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11:20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Budget ready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From SAP rate cards and Snowflake actuals: 31% margin against a 30% target.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994469" y="3950208"/>
            <a:ext cx="0" cy="301752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874329" y="4251960"/>
            <a:ext cx="2240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7839021" y="3639312"/>
            <a:ext cx="310896" cy="310896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6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020633" y="4361688"/>
            <a:ext cx="1965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13:05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Team proposed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Five people proposed. One not cleared for this client is swapped automatically.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255034" y="3337560"/>
            <a:ext cx="0" cy="301752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134894" y="1508760"/>
            <a:ext cx="2240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9099586" y="3639312"/>
            <a:ext cx="310896" cy="310896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7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8281198" y="1618488"/>
            <a:ext cx="1965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14:30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Partner approves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Letter and budget approved on mobile with step-up MFA, then sent for e-signature.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10515600" y="3950208"/>
            <a:ext cx="0" cy="301752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395460" y="4251960"/>
            <a:ext cx="22402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10360152" y="3639312"/>
            <a:ext cx="310896" cy="310896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9541764" y="4361688"/>
            <a:ext cx="1965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16:10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Ready to charge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Client signs. SAP project, WBS and billing plan created. Team gets charge codes.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Illustrative scenario. Maya Chen is an engagement manager in the advisory practice.</a:t>
            </a:r>
            <a:endParaRPr lang="en-US" sz="850" dirty="0"/>
          </a:p>
        </p:txBody>
      </p:sp>
      <p:sp>
        <p:nvSpPr>
          <p:cNvPr id="38" name="Text 36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Maya launches Project Atlas the day it is won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33: Maya launches Project Atlas the day it is won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