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8" r:id="rId14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14" Type="http://schemas.openxmlformats.org/officeDocument/2006/relationships/slide" Target="slides/slide13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Reference endnotes [24] (Pedro Lopez / Airbyte) and [25] (MCP Mesh). Context engineering has replaced static prompting: it treats the context window as a managed computational cache, injecting just-in-time enterprise data and active tools via the Model Context Protocol (MCP) standard.</a:t>
            </a:r>
          </a:p>
          <a:p>
            <a:pPr>
              <a:spcAft>
                <a:spcPts val="600"/>
              </a:spcAft>
            </a:pPr>
            <a:r>
              <a:rPr lang="en-US" dirty="0"/>
              <a:t>Additional talking points: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As open-source AI and thousands of autonomous or semi-autonomous agents are integrated, people won't be able to anticipate every interaction or encode every path in advance [1]. Hard-coded orchestration becomes a liability as agents act across tools, files and open networks.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Airbyte [24]: context management controls what an agent can access at each decision point. Airbyte also offers a Context Store to keep retrieval focused on the right business data [24]. Treat it as a vendor offering, not independent validation.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MCP Mesh [25] is an open-source framework in which agents declare capabilities and dependencies. A registry discovers them and injects dependencies at runtime, with health checks and graceful degradation if the registry is unavailable. This is distributed dynamic dependency injection: coordination by capability rather than fixed instruction.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Standards churn is real: in the 2026 Connectivity Benchmark, 68% of IT leaders said keeping pace with emerging agent standards and protocols is challenging [5], which argues for a control plane that absorbs protocol change.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Agent Fabric mapping [21]: Agent Registry (capability catalog), Agent Broker (routes work across agents and tools), MCP Bridge (APIs as MCP tools), A2A support (pre-built connectors to make agents A2A-compliant).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2026 protocol facts: both MCP and A2A are now projects of the Agentic AI Foundation, hosted by the Linux Foundation. A2A reached version 1.0 in March 2026, adding version negotiation, multi-tenancy and signed agent cards [27]. MCP's July 2026 revision (2026-07-28) made the protocol stateless: no sessions or initialization handshake, standard Mcp-Method and Mcp-Name headers on every HTTP request, OpenTelemetry trace context in each call, issuer validation in authorization, and several features deprecated with a minimum 12-month window [26]. Google contributed its Agent Payments Protocol (AP2) to the FIDO Alliance in April 2026 [28]. Treat it as pre-standard.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What the control plane does with that: the registry checks signed agent cards, and the gateway applies policy to MCP's standard headers and joins every call to its trace, so each team does not re-implement protocol change. Confirm which MCP and A2A versions each gateway, registry and agent platform supports.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13,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ORCHESTRATION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Context engineering and open interoperability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People can’t pre-wire every interaction among thousands of agents. Shape what agents know, let them discover capabilities, and standardize how they connect.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38728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22960" y="2084832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7" name="Icon 0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690" y="2210562"/>
            <a:ext cx="251460" cy="2514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63040" y="21945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Context engineering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74320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Govern what each agent can know and do at each decision point: just enough context, at the right time, from trusted sources.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22960" y="3794760"/>
            <a:ext cx="2990088" cy="9144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 w="9525">
            <a:solidFill>
              <a:srgbClr val="F1F5F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960120" y="3858768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Research signal  </a:t>
            </a:r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Airbyte frames context management as controlling what an agent can access at every decision point.</a:t>
            </a:r>
            <a:pPr indent="0" marL="0">
              <a:buNone/>
            </a:pPr>
            <a:r>
              <a:rPr lang="en-US" sz="10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24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325112" y="1874520"/>
            <a:ext cx="3538728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99432" y="2084832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14" name="Icon 1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162" y="2210562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39512" y="21945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Capability discovery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4599432" y="274320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declare capabilities and dependencies, and a registry discovers and injects them at runtime in place of hard-coded wiring.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599432" y="3794760"/>
            <a:ext cx="2990088" cy="9144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 w="9525">
            <a:solidFill>
              <a:srgbClr val="F1F5F9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4736592" y="3858768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Research signal  </a:t>
            </a:r>
            <a:pPr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Mesh applies dependency injection to distributed MCP agents and degrades gracefully if the registry is down.</a:t>
            </a:r>
            <a:pPr indent="0" marL="0">
              <a:buNone/>
            </a:pPr>
            <a:r>
              <a:rPr lang="en-US" sz="10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25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8101584" y="1874520"/>
            <a:ext cx="3538728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375904" y="2084832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21" name="Icon 2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634" y="2210562"/>
            <a:ext cx="251460" cy="25146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9015984" y="21945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Open protocols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8375904" y="274320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standardizes tool access and A2A agent collaboration. Both are now Agentic AI Foundation projects, so one model can hand off to another mid-workflow.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8375904" y="3794760"/>
            <a:ext cx="2990088" cy="9144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 w="9525">
            <a:solidFill>
              <a:srgbClr val="F1F5F9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8513064" y="3858768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Research signal  </a:t>
            </a:r>
            <a:r>
              <a:rPr lang="en-US" sz="1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A2A 1.0 (March 2026) added signed agent cards, and MCP’s July 2026 revision made it stateless. 68% find standards hard to keep up with.</a:t>
            </a:r>
            <a:r>
              <a:rPr lang="en-US" sz="1000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5,26,27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548640" y="5074920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822960" y="516636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 MULESOFT AGENT FABRIC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822960" y="5468112"/>
            <a:ext cx="2542032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Registry: the capability catalog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3502152" y="5468112"/>
            <a:ext cx="2542032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Broker: routes work across agents and tools</a:t>
            </a:r>
            <a:endParaRPr lang="en-US" sz="1050" dirty="0"/>
          </a:p>
        </p:txBody>
      </p:sp>
      <p:sp>
        <p:nvSpPr>
          <p:cNvPr id="30" name="Text 25"/>
          <p:cNvSpPr/>
          <p:nvPr/>
        </p:nvSpPr>
        <p:spPr>
          <a:xfrm>
            <a:off x="6181344" y="5468112"/>
            <a:ext cx="2542032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Bridge: existing APIs as MCP tools</a:t>
            </a:r>
            <a:endParaRPr lang="en-US" sz="1050" dirty="0"/>
          </a:p>
        </p:txBody>
      </p:sp>
      <p:sp>
        <p:nvSpPr>
          <p:cNvPr id="31" name="Text 26"/>
          <p:cNvSpPr/>
          <p:nvPr/>
        </p:nvSpPr>
        <p:spPr>
          <a:xfrm>
            <a:off x="8860536" y="5468112"/>
            <a:ext cx="2542032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A2A connectors: any agent A2A-compliant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5, 21, 24–28.</a:t>
            </a:r>
            <a:endParaRPr lang="en-US" sz="850" dirty="0"/>
          </a:p>
        </p:txBody>
      </p:sp>
      <p:sp>
        <p:nvSpPr>
          <p:cNvPr id="33" name="Text 28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Context engineering and open interoperability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13: Context engineering and open interoperability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